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9" r:id="rId2"/>
    <p:sldId id="320" r:id="rId3"/>
    <p:sldId id="321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6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2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8626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79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31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197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7851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518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0486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93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661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99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29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6005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52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75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16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587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810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70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18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984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2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949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579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81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68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763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98515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194772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50062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53400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45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106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0026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996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352723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064328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44103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10628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478806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077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55081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9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79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89219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17100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9116892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55939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47496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12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52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200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662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9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Attention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Ask audience-centered questions to trigger active thinking.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Use relatable analogies and personal stories to build trust.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Show live AI demos to spark curiosity and keep the energy high.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Allow interaction through polls or quick exercises with generative AI tools.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B7E4-87D1-9DF8-2BCD-A68172322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visuals matter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AFF7F30A-06E2-1254-EFDC-365D67894AF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19047-1F62-2428-464F-F9BE9A699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Visuals simplify complex AI concepts and reduce cognitive load.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Diagrams and model architecture graphics help explain workflows.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Real-time visual outputs (e.g., heatmaps, token attention) add credibility.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Using consistent colors and icons enhances brand recognition.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E01D7-D5A2-573E-0B3E-82CCD82A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7D0-C28E-4573-88F0-0A30FF9888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564D-A64D-582E-17B4-676B584068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87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772CC0-A365-8B67-EA9E-C84F5A5F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98" y="640077"/>
            <a:ext cx="5459444" cy="2084268"/>
          </a:xfrm>
        </p:spPr>
        <p:txBody>
          <a:bodyPr/>
          <a:lstStyle/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in the Age of AI</a:t>
            </a:r>
          </a:p>
        </p:txBody>
      </p:sp>
      <p:pic>
        <p:nvPicPr>
          <p:cNvPr id="8" name="Picture Placeholder 7" descr="A low angle view of tall buildings">
            <a:extLst>
              <a:ext uri="{FF2B5EF4-FFF2-40B4-BE49-F238E27FC236}">
                <a16:creationId xmlns:a16="http://schemas.microsoft.com/office/drawing/2014/main" id="{D24D9590-5A4E-FE7F-83D6-3CBCB27BAC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59126"/>
            <a:ext cx="4577463" cy="36988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9D249-34C3-C482-7691-9B2D9A143F3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28012" y="968048"/>
            <a:ext cx="5783472" cy="557368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Vary your tone and pacing when explaining technical AI concepts.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Move purposefully and maintain eye contact to emphasize key insights.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React to audience cues—clarify, pause, or elaborate when needed.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Practice with AI-powered feedback tools to refine timing and clarity.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3A608-904D-88FA-EBB4-49403924EE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01C0A-2BB6-49E7-91A3-DCB9F9F5958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779A0-27E4-B632-3A06-707A14EEC9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157344-9CC7-412D-8C20-072BE86D5A1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072281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153</Words>
  <Application>Microsoft Office PowerPoint</Application>
  <PresentationFormat>와이드스크린</PresentationFormat>
  <Paragraphs>30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Arial Black</vt:lpstr>
      <vt:lpstr>Avenir Next LT Pro Light</vt:lpstr>
      <vt:lpstr>light_modernist</vt:lpstr>
      <vt:lpstr>Designing for Attention</vt:lpstr>
      <vt:lpstr>Why visuals matter</vt:lpstr>
      <vt:lpstr>Presentation  in the Age of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1</cp:revision>
  <dcterms:created xsi:type="dcterms:W3CDTF">2025-05-07T16:41:31Z</dcterms:created>
  <dcterms:modified xsi:type="dcterms:W3CDTF">2025-05-10T15:03:11Z</dcterms:modified>
</cp:coreProperties>
</file>